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4" r:id="rId2"/>
  </p:sldIdLst>
  <p:sldSz cx="10907713" cy="7775575"/>
  <p:notesSz cx="6858000" cy="994568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9">
          <p15:clr>
            <a:srgbClr val="A4A3A4"/>
          </p15:clr>
        </p15:guide>
        <p15:guide id="2" pos="3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080"/>
    <a:srgbClr val="FFF000"/>
    <a:srgbClr val="000099"/>
    <a:srgbClr val="F0F4FA"/>
    <a:srgbClr val="E8EEF8"/>
    <a:srgbClr val="203864"/>
    <a:srgbClr val="EE0000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380" y="114"/>
      </p:cViewPr>
      <p:guideLst>
        <p:guide orient="horz" pos="2449"/>
        <p:guide pos="34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9011"/>
          </a:xfrm>
          <a:prstGeom prst="rect">
            <a:avLst/>
          </a:prstGeom>
        </p:spPr>
        <p:txBody>
          <a:bodyPr vert="horz" lIns="91889" tIns="45945" rIns="91889" bIns="459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800" cy="499011"/>
          </a:xfrm>
          <a:prstGeom prst="rect">
            <a:avLst/>
          </a:prstGeom>
        </p:spPr>
        <p:txBody>
          <a:bodyPr vert="horz" lIns="91889" tIns="45945" rIns="91889" bIns="45945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2020/7/17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74738" y="1243013"/>
            <a:ext cx="47085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89" tIns="45945" rIns="91889" bIns="459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3"/>
            <a:ext cx="5486400" cy="3916114"/>
          </a:xfrm>
          <a:prstGeom prst="rect">
            <a:avLst/>
          </a:prstGeom>
        </p:spPr>
        <p:txBody>
          <a:bodyPr vert="horz" lIns="91889" tIns="45945" rIns="91889" bIns="459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0"/>
          </a:xfrm>
          <a:prstGeom prst="rect">
            <a:avLst/>
          </a:prstGeom>
        </p:spPr>
        <p:txBody>
          <a:bodyPr vert="horz" lIns="91889" tIns="45945" rIns="91889" bIns="459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5" y="9446679"/>
            <a:ext cx="2971800" cy="499010"/>
          </a:xfrm>
          <a:prstGeom prst="rect">
            <a:avLst/>
          </a:prstGeom>
        </p:spPr>
        <p:txBody>
          <a:bodyPr vert="horz" lIns="91889" tIns="45945" rIns="91889" bIns="45945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44D0-87A0-497F-8D82-0A602BB46A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34310-321B-4699-8E59-705115CD8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7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20D0E-9BA4-499B-AB9C-2B5F681B1DA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736D9-ED9D-41E8-9D26-EE539FE0E2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1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399C-7826-42EC-B32A-877AEBE5748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B6A2-CCFB-4F6D-A8C5-05F008DB8F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423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38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95670-C0B8-4EE0-A296-99B0FD9A55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FC2D9-DDB6-48FC-9CAD-E9EB89C531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480BF-FFFF-4D30-8183-64BA5E8C6D3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46183-1241-4C2B-A874-B25815DF29E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4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0247F-022E-45F6-9E1F-E61D9C4929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78A12-515F-46D2-A79F-6B40B8ADC3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4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3DBE-A92F-4BA2-AFDF-1F0349A32C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D1C0-7220-4899-A02E-5EDF3C7EE03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60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A79D4-13AC-4331-BBE0-27DB72F8B0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9283E-BFB3-4B6F-90D4-5A4EE82EAB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E6F91-7055-4A53-BCDD-CE5C1D77213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04DA0-8EEE-4502-AF13-1D7BE3483ED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0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E5C0C-0476-490C-9B11-897FB43C85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3CDC6-F257-4EAC-9FB4-1BADA92634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5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BDD56-D014-4EEA-A6EC-0DEDBBB9DC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BE95B-ED84-4348-A7AC-B198E95CDA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30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8" y="414338"/>
            <a:ext cx="9405937" cy="1503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8" y="2070100"/>
            <a:ext cx="9405937" cy="4933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8" y="7205663"/>
            <a:ext cx="2454275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2D030D-BC4F-4300-9C1D-DEF9FB5A657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1563" y="7205663"/>
            <a:ext cx="3684587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2550" y="7205663"/>
            <a:ext cx="2454275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EABC4-B37D-4B48-A645-B436E776B1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08000" cy="7773517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A4AD4C0-3017-4A9B-80FD-06A9B4716EC3}"/>
              </a:ext>
            </a:extLst>
          </p:cNvPr>
          <p:cNvSpPr/>
          <p:nvPr/>
        </p:nvSpPr>
        <p:spPr>
          <a:xfrm>
            <a:off x="411982" y="2927754"/>
            <a:ext cx="4302679" cy="2903287"/>
          </a:xfrm>
          <a:prstGeom prst="rect">
            <a:avLst/>
          </a:prstGeom>
          <a:solidFill>
            <a:srgbClr val="E4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 rot="-900000">
            <a:off x="2318525" y="1218258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就職希望者募集中！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335482" y="959259"/>
            <a:ext cx="2103918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ja-JP" altLang="en-US" sz="2000" dirty="0">
                <a:ln w="9525">
                  <a:solidFill>
                    <a:srgbClr val="FFF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秋田県を</a:t>
            </a:r>
            <a:endParaRPr lang="en-US" altLang="ja-JP" sz="2000" dirty="0">
              <a:ln w="9525">
                <a:solidFill>
                  <a:srgbClr val="FFF000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000" dirty="0">
                <a:ln w="9525">
                  <a:solidFill>
                    <a:srgbClr val="FFF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元気にする</a:t>
            </a:r>
            <a:endParaRPr lang="en-US" altLang="ja-JP" sz="2000" dirty="0">
              <a:ln w="9525">
                <a:solidFill>
                  <a:srgbClr val="FFF000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000" dirty="0">
                <a:ln w="9525">
                  <a:solidFill>
                    <a:srgbClr val="FFF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若い力を！</a:t>
            </a:r>
            <a:endParaRPr lang="en-US" altLang="ja-JP" sz="2000" dirty="0">
              <a:ln w="9525">
                <a:solidFill>
                  <a:srgbClr val="FFF000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971694" y="2353436"/>
            <a:ext cx="493601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900" dirty="0">
                <a:solidFill>
                  <a:srgbClr val="E40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鈴木商事はガソリン・</a:t>
            </a:r>
            <a:r>
              <a:rPr lang="en-US" altLang="ja-JP" sz="2900" dirty="0">
                <a:solidFill>
                  <a:srgbClr val="E40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LP</a:t>
            </a:r>
            <a:r>
              <a:rPr lang="ja-JP" altLang="en-US" sz="2900" dirty="0">
                <a:solidFill>
                  <a:srgbClr val="E40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ガス</a:t>
            </a:r>
            <a:endParaRPr lang="en-US" altLang="ja-JP" sz="2900" dirty="0">
              <a:solidFill>
                <a:srgbClr val="E4008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900" dirty="0">
                <a:solidFill>
                  <a:srgbClr val="E40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のエネルギー企業です！！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971694" y="3359574"/>
            <a:ext cx="507863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700" dirty="0">
                <a:solidFill>
                  <a:srgbClr val="E40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鈴木商事は社員を大切にします！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6000269" y="3770106"/>
            <a:ext cx="47500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準社員：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時間シフト制、￥</a:t>
            </a:r>
            <a:r>
              <a:rPr lang="en-US" altLang="ja-JP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153,500-200,000</a:t>
            </a: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有給休暇（採用半年後）、育休、社員割あり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971694" y="4565195"/>
            <a:ext cx="432362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700" dirty="0">
                <a:solidFill>
                  <a:srgbClr val="E40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キャリアプランでやりがいを！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000269" y="4957469"/>
            <a:ext cx="44005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スタンドスタッフからスタートし、マネジメント業務、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ガス小売業務、事務・経理業務、新規事業開拓等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その人に合わせたキャリアプランを提供！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920229" y="5831041"/>
            <a:ext cx="1494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お問い合わせ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920229" y="6087584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鈴木商事株式会社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920229" y="6615812"/>
            <a:ext cx="371127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秋田県大仙市大曲日の出町２</a:t>
            </a:r>
            <a:r>
              <a:rPr lang="zh-TW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zh-TW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－３</a:t>
            </a:r>
            <a:endParaRPr lang="ja-JP" altLang="en-US" sz="1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20229" y="6912605"/>
            <a:ext cx="225574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０１８７－６３－４５５５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920229" y="7165776"/>
            <a:ext cx="3413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/>
              <a:t>http://suzukisyouji.com/index.php</a:t>
            </a:r>
            <a:endParaRPr lang="ja-JP" altLang="en-US" sz="1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15003" y="5835906"/>
            <a:ext cx="5076147" cy="1625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県内</a:t>
            </a:r>
            <a:r>
              <a:rPr lang="en-US" altLang="ja-JP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ヶ所のガソリンスタンド！</a:t>
            </a:r>
          </a:p>
          <a:p>
            <a:pPr>
              <a:lnSpc>
                <a:spcPts val="4200"/>
              </a:lnSpc>
            </a:pP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明るく元気な仲間がたくさん！</a:t>
            </a:r>
          </a:p>
          <a:p>
            <a:pPr>
              <a:lnSpc>
                <a:spcPts val="42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「会社説明会」「会社の参観日」開催！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EF3412E-DEE6-4F99-A180-879FCE6271FD}"/>
              </a:ext>
            </a:extLst>
          </p:cNvPr>
          <p:cNvSpPr/>
          <p:nvPr/>
        </p:nvSpPr>
        <p:spPr>
          <a:xfrm rot="-900000">
            <a:off x="1259978" y="656927"/>
            <a:ext cx="607089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秋田県新卒・既卒者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22E1779-952F-4520-95F4-54CE41CB42ED}"/>
              </a:ext>
            </a:extLst>
          </p:cNvPr>
          <p:cNvSpPr/>
          <p:nvPr/>
        </p:nvSpPr>
        <p:spPr>
          <a:xfrm rot="-900000">
            <a:off x="668030" y="395136"/>
            <a:ext cx="32976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鈴木商事</a:t>
            </a:r>
            <a:r>
              <a:rPr lang="en-US" altLang="ja-JP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</a:t>
            </a:r>
            <a:r>
              <a:rPr lang="en-US" altLang="ja-JP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ja-JP" altLang="en-US" sz="4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E74D9231-2564-4E7F-B3CA-CCFFA17A53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759" y="6615812"/>
            <a:ext cx="1057275" cy="105727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0C2826C-04A2-4FD0-B5FE-38BA08527C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835" y="2927754"/>
            <a:ext cx="4271361" cy="296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75727"/>
      </p:ext>
    </p:extLst>
  </p:cSld>
  <p:clrMapOvr>
    <a:masterClrMapping/>
  </p:clrMapOvr>
</p:sld>
</file>

<file path=ppt/theme/theme1.xml><?xml version="1.0" encoding="utf-8"?>
<a:theme xmlns:a="http://schemas.openxmlformats.org/drawingml/2006/main" name="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53</Template>
  <TotalTime>1317</TotalTime>
  <Words>147</Words>
  <Application>Microsoft Office PowerPoint</Application>
  <PresentationFormat>ユーザー設定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鈴木 俊太郎</cp:lastModifiedBy>
  <cp:revision>33</cp:revision>
  <cp:lastPrinted>2019-11-25T04:30:55Z</cp:lastPrinted>
  <dcterms:created xsi:type="dcterms:W3CDTF">2013-08-07T01:20:38Z</dcterms:created>
  <dcterms:modified xsi:type="dcterms:W3CDTF">2020-07-17T06:46:52Z</dcterms:modified>
</cp:coreProperties>
</file>